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0" r:id="rId3"/>
    <p:sldId id="265" r:id="rId4"/>
    <p:sldId id="26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69EE8-FBBF-4A90-85C0-9B5CE80EF712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863A-F005-4D28-92B8-11ECA208D2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020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1. Afdækning af behov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På opfordring fra Afdelingsbestyrelsen/afdelingsmødet, foretager administrationen en undersøgelse af hvor stort behovet for ladestandere er i afdelingen (bl.a. spørgeskemaundersøgelse). Ved tilstrækkelig interesse igangsættes næste trin.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2. Afklaring af faktiske forhold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Administrationen igangsætter en forundersøgelse, som har til hensigt at afklare hvilke arbejder, der er nødvendige for at få ladestandere i afdelingen. Gravearbejde, opstillingspladser antal, kabelføring, afstand til transformer, rådighed af forsyning etc.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 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Afklaring af fælles eller personlige ladepladser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Kun i de afdelinger, hvor beboerne har egen parkeringsplads (rækkehuse), anbefales personlige ladepladser.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Afklaring af ladestandere i terræn eller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ladebokse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på væg.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Valg placering til ladestandere/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ladebokse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og antal.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3. Beslutningsgrundlag (økonomi, tid, projektforslag)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Boligorganisationen/administrationen udarbejder sammen med afdelingsbestyrelsen et beslutningsgrundlag, som indeholder økonomi, tidsperspektiv og opsummerer alle relevante oplysninger i forbindelse med etablering af ladestandere herunder mulige tilskudsordninger.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4. Godkendelse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Beslutningsgrundlaget fremlægges af afdelingsbestyrelsen på et afdelingsmøde til endelig godkendelse.</a:t>
            </a:r>
          </a:p>
          <a:p>
            <a:pPr>
              <a:lnSpc>
                <a:spcPts val="1600"/>
              </a:lnSpc>
            </a:pP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5. Igangsætning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Herefter kan etableringen igangsættes efter den vedtagne plan.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809F0-7889-4E01-8A1C-87CB407E9940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9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1. Afdækning af behov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Afklaring af fælles eller personlige ladepladser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Kun i de afdelinger, hvor beboerne har egen parkeringsplads (rækkehuse), anbefales personlige ladepladser.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2. Afklaring af faktiske forhold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Administrationen igangsætter en forundersøgelse, som har til hensigt at afklare hvilke arbejder, der er nødvendige for at få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ladestander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. Gravearbejde, opstillingsplads, kabelføring, afstand til transformer, rådighed af forsyning etc.  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Afklaring af ladestandere i terræn eller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ladeboks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på væg.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Valg placering til </a:t>
            </a:r>
            <a:r>
              <a:rPr lang="da-DK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ladestander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ts val="1600"/>
              </a:lnSpc>
            </a:pPr>
            <a:endParaRPr lang="da-DK" sz="18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3. Beslutningsgrundlag (økonomi, tid, projektforslag)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Administrationen udarbejder sammen med lejeren et beslutningsgrundlag, som indeholder økonomi, tidsperspektiv og opsummerer alle relevante oplysninger i forbindelse med etablering af ladestandere.</a:t>
            </a:r>
          </a:p>
          <a:p>
            <a:pPr>
              <a:lnSpc>
                <a:spcPts val="1600"/>
              </a:lnSpc>
            </a:pP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4. Godkendelse</a:t>
            </a: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Lejer godkender oplæg – inkl. huslejetillæg</a:t>
            </a:r>
          </a:p>
          <a:p>
            <a:pPr>
              <a:lnSpc>
                <a:spcPts val="1600"/>
              </a:lnSpc>
            </a:pP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5. Igangsætning</a:t>
            </a:r>
          </a:p>
          <a:p>
            <a:pPr>
              <a:lnSpc>
                <a:spcPts val="1600"/>
              </a:lnSpc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Herefter kan etableringen igangsættes efter den vedtagne plan.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809F0-7889-4E01-8A1C-87CB407E9940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31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3F874-779D-2DB2-A501-04D9E635B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EE2E9D-52EC-DE16-019B-F043EDD13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72F1A1-2A31-5D8D-A2A0-8BF331AA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6436BDC-01BD-DA1D-5BDD-F548E0F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EA43089-4AF9-C43E-2516-97406F90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009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CC73C-5408-EB01-2D1B-DC67AE8B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93A98D7-02CE-75E5-5021-776357010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1D7F6F-0BDB-12C5-4632-79B5F78B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76EE312-E65F-336E-315F-B0D9F84F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C233EC-8BE0-7919-19FA-9FBB3B0D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7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E9E27F1-795A-31AE-B48F-BD4465733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9395528-8683-8468-DE62-658C4FF77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CFD134-9D39-F617-FE82-EE4D8C6B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5F6D65-EC24-0E10-C6C5-595F2050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CC72B5-1245-67BB-7612-5DF13A5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2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54009-A863-453B-9790-97F8E300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34DE08-3E17-1BF0-9D0F-FB1DE6FE4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51F695-7107-2BAD-723F-13DE0EFF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216292-35A7-1635-6FDB-ECD977AB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7EEC46-A681-4A6D-FEA6-2C8649F4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401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1A86A-410D-03D6-6097-069EB865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B99825C-4E09-3DD3-4BB0-A5B52EB77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ADD558-1187-CEA6-9CCE-125EE889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F13E2A-922D-1E80-8255-4A49B9C2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507FAD-7129-CEE4-D741-3750FDE5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19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EE293-9C25-8D9C-1B72-49BCA708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0C94AF-8617-E0DF-AD81-E5CCD3EBD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2923BE-3084-98AF-681C-24C02A377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62ECB4F-D475-28D9-D24F-C37E39B0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F39DA4-6AFA-7392-0EF0-6D8E71B6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FB781DC-C196-9C66-7E40-4871B78B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978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155FB-9211-2E71-8DC6-6D1A124CC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B5A346E-A832-CDF8-0C3E-99F2F4186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7CA6E-96B7-94D4-F32E-7C8CC7EDC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263ED55-A289-26E5-D2C8-3B1B77F17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83EC953-1A31-B849-FBC4-A23006696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29D4ED9-9E5B-5609-6C9E-23D64D9D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EBBD401-D60B-7D93-8D5F-117C910A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542C651-3E11-17B6-6782-9522E1A9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089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57692-3EFA-71E5-44A7-1300167F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3FB89C9-1397-E256-4AB0-7C8F6FEF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824B0A-CA3E-AC1E-73DF-95DC51AF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81F3DEB-F8B4-5F95-878C-8ACE5B87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391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BC222B8-E330-DBAD-2DB2-7B190FE8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9C6F9F4-2C76-E635-B313-5EEEAF50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C598EEE-7ABB-D445-A70A-C714D432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67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EF878-9443-D8C5-EB1E-09CC40D1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CC3867-C00E-5FF5-CD0B-07E9EBAB1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9CB3721-65D4-3F95-BFDA-BEABEF58E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94FCCD4-0666-1B0C-A010-A1783893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19C956-B8BE-FFD6-B49E-F041F82F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FCB54FB-396B-C42E-B5D6-CDAAA4FC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0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05917-1A58-C60D-22E7-57D19D7E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5C307B0-6E3C-D0A7-FBF6-C4C7CD2CF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A4AA708-E11E-2332-5567-1239B4FE7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AB44C99-15E4-7342-CBAF-AA4E0368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5D1852B-F7B0-0F66-289E-6A62FD8C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5D0AAFC-0DB1-7F11-4329-441C1D6D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62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3440F3D-1FEA-FF5D-F25F-57197603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4C90C48-F201-EF5E-8FD1-4591F9040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AF7AFB-F6BB-6789-C4A1-FE2444C27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5D31E-6B5D-41D7-8E6E-3933C8FDCC4B}" type="datetimeFigureOut">
              <a:rPr lang="da-DK" smtClean="0"/>
              <a:t>07-07-2023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03EE56-0C2C-480E-28B6-3687FF621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23F8C2-9095-2A35-4154-FA461B379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03BE1-9654-4DF8-BF39-B4349E567A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156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4E7FE5E-06FF-ED66-5B03-80D2C79DDF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43" b="8755"/>
          <a:stretch/>
        </p:blipFill>
        <p:spPr>
          <a:xfrm>
            <a:off x="-4989" y="0"/>
            <a:ext cx="12196989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C53B1E8-7AE6-8FD5-3623-477C26A82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52" y="2642353"/>
            <a:ext cx="9144000" cy="2387600"/>
          </a:xfrm>
        </p:spPr>
        <p:txBody>
          <a:bodyPr>
            <a:normAutofit/>
          </a:bodyPr>
          <a:lstStyle/>
          <a:p>
            <a:r>
              <a:rPr lang="da-DK" sz="4400" b="1" dirty="0">
                <a:latin typeface="+mn-lt"/>
              </a:rPr>
              <a:t>5 trin til ladestandere</a:t>
            </a:r>
          </a:p>
        </p:txBody>
      </p:sp>
      <p:pic>
        <p:nvPicPr>
          <p:cNvPr id="5" name="Logo_hide">
            <a:extLst>
              <a:ext uri="{FF2B5EF4-FFF2-40B4-BE49-F238E27FC236}">
                <a16:creationId xmlns:a16="http://schemas.microsoft.com/office/drawing/2014/main" id="{F80B36B7-D53F-DEA3-8610-D952E23093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552" y="497715"/>
            <a:ext cx="1572895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3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F25DE-C6D1-7AC5-2F4A-19B61152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/>
              <a:t>De 5 trin til ladestandere i afdelingen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CA5540-07F2-C2C0-68E5-6579515F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44533-F303-48E2-4DE3-666FE20CF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696" y="6470269"/>
            <a:ext cx="2413000" cy="139700"/>
          </a:xfrm>
          <a:prstGeom prst="rect">
            <a:avLst/>
          </a:prstGeom>
        </p:spPr>
      </p:pic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304A28BB-D23A-7D75-E342-2526F90A3DFA}"/>
              </a:ext>
            </a:extLst>
          </p:cNvPr>
          <p:cNvSpPr txBox="1">
            <a:spLocks/>
          </p:cNvSpPr>
          <p:nvPr/>
        </p:nvSpPr>
        <p:spPr>
          <a:xfrm>
            <a:off x="990600" y="1419726"/>
            <a:ext cx="10515600" cy="4957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1. Afdækning af behov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Hvor mange ønsker ladestandere i afdelingen?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2. Afklaring af faktiske forhold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Hvordan, hvad og hvor skal stilles op?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3. Beslutningsgrundlag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Økonomi, tid og projektforslag udarbejdes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4. Godkendelse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Afdelingsgodkendelse af projektforslaget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5. Igangsætning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Projektet sættes i gang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C25A835-C456-7A76-4D7C-8E065B11F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5005" y="3695969"/>
            <a:ext cx="4196205" cy="272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5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4E7FE5E-06FF-ED66-5B03-80D2C79DDF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43" b="8755"/>
          <a:stretch/>
        </p:blipFill>
        <p:spPr>
          <a:xfrm>
            <a:off x="-4989" y="0"/>
            <a:ext cx="12196989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C53B1E8-7AE6-8FD5-3623-477C26A82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52" y="2642353"/>
            <a:ext cx="9144000" cy="2387600"/>
          </a:xfrm>
        </p:spPr>
        <p:txBody>
          <a:bodyPr>
            <a:normAutofit/>
          </a:bodyPr>
          <a:lstStyle/>
          <a:p>
            <a:r>
              <a:rPr lang="da-DK" sz="4400" b="1" dirty="0">
                <a:latin typeface="+mn-lt"/>
              </a:rPr>
              <a:t>Ladestandere i råderet</a:t>
            </a:r>
          </a:p>
        </p:txBody>
      </p:sp>
      <p:pic>
        <p:nvPicPr>
          <p:cNvPr id="5" name="Logo_hide">
            <a:extLst>
              <a:ext uri="{FF2B5EF4-FFF2-40B4-BE49-F238E27FC236}">
                <a16:creationId xmlns:a16="http://schemas.microsoft.com/office/drawing/2014/main" id="{F80B36B7-D53F-DEA3-8610-D952E23093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552" y="497715"/>
            <a:ext cx="1572895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9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F25DE-C6D1-7AC5-2F4A-19B61152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/>
              <a:t>Ladestandere i råderet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CA5540-07F2-C2C0-68E5-6579515F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44533-F303-48E2-4DE3-666FE20CF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696" y="6470269"/>
            <a:ext cx="2413000" cy="139700"/>
          </a:xfrm>
          <a:prstGeom prst="rect">
            <a:avLst/>
          </a:prstGeom>
        </p:spPr>
      </p:pic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304A28BB-D23A-7D75-E342-2526F90A3DFA}"/>
              </a:ext>
            </a:extLst>
          </p:cNvPr>
          <p:cNvSpPr txBox="1">
            <a:spLocks/>
          </p:cNvSpPr>
          <p:nvPr/>
        </p:nvSpPr>
        <p:spPr>
          <a:xfrm>
            <a:off x="990600" y="1419726"/>
            <a:ext cx="10515600" cy="495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C25A835-C456-7A76-4D7C-8E065B11F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5005" y="3695969"/>
            <a:ext cx="4196205" cy="2727534"/>
          </a:xfrm>
          <a:prstGeom prst="rect">
            <a:avLst/>
          </a:prstGeom>
        </p:spPr>
      </p:pic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D478B5B6-5FBC-CB4B-0F3E-88F2D7422EDC}"/>
              </a:ext>
            </a:extLst>
          </p:cNvPr>
          <p:cNvSpPr txBox="1">
            <a:spLocks/>
          </p:cNvSpPr>
          <p:nvPr/>
        </p:nvSpPr>
        <p:spPr>
          <a:xfrm>
            <a:off x="1183105" y="1315356"/>
            <a:ext cx="10515600" cy="5308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1. Afdækning af behov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Lejere i rækkehuse med egen parkeringsplads kan vælge </a:t>
            </a:r>
            <a:r>
              <a:rPr kumimoji="0" lang="da-DK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ladestanderløsning</a:t>
            </a: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			råderet.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2. Afklaring af faktiske forhold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Hvordan, hvad og hvor skal stilles op?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3. Beslutningsgrundlag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Økonomi, tid og projektforslag udarbejdes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4. Godkendelse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Lejer godkender projektforslaget inkl.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lejetillæg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5. Igangsætning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Projektet sættes i gang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53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Widescreen</PresentationFormat>
  <Paragraphs>81</Paragraphs>
  <Slides>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5 trin til ladestandere</vt:lpstr>
      <vt:lpstr>De 5 trin til ladestandere i afdelingen</vt:lpstr>
      <vt:lpstr>Ladestandere i råderet</vt:lpstr>
      <vt:lpstr>Ladestandere i råderet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trin til ladestandere</dc:title>
  <dc:creator>Lars Blædel Riemann</dc:creator>
  <cp:lastModifiedBy>Lars Blædel Riemann</cp:lastModifiedBy>
  <cp:revision>1</cp:revision>
  <dcterms:created xsi:type="dcterms:W3CDTF">2023-07-07T07:17:36Z</dcterms:created>
  <dcterms:modified xsi:type="dcterms:W3CDTF">2023-07-07T07:17:54Z</dcterms:modified>
</cp:coreProperties>
</file>