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98" r:id="rId4"/>
    <p:sldId id="280" r:id="rId5"/>
    <p:sldId id="342" r:id="rId6"/>
    <p:sldId id="340" r:id="rId7"/>
    <p:sldId id="341" r:id="rId8"/>
    <p:sldId id="297" r:id="rId9"/>
    <p:sldId id="271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3A9B3-DB1E-DC73-5808-1FE744E8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895EAF2-DD10-A2C4-2134-C5666190B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AB7DE7C-2A12-E463-C5FD-CC0BE01FD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C10A-CED3-4B25-B296-6A1553CF3715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437BA82-DD21-E01B-C6A6-680773A1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4DAA984-E3E8-C44F-E6EC-FCB410AA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E6C-D77B-453E-9E39-A0A83CBE84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366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C204F-0E5D-7959-865B-AFAFD6A93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A02EB06-1297-5B36-3E13-A184F7F31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C38FA3A-8A2E-3A76-E500-4E8DF0A81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C10A-CED3-4B25-B296-6A1553CF3715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FCBB3A1-DFFC-8FB8-AD5B-0D41F42A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64B917-8C2A-8B78-6103-D9754D74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E6C-D77B-453E-9E39-A0A83CBE84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556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4A3B0E1-9597-CC86-0E15-D7D568F12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43FC866-23DF-8619-8ED6-17C685D8E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7B3396-5A18-ECE8-CB75-A840A924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C10A-CED3-4B25-B296-6A1553CF3715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E955D4-B963-55D6-5770-D50F3A86C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C598A97-1B91-58AE-EEDE-6CB3215A6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E6C-D77B-453E-9E39-A0A83CBE84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349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AD1DA-8656-C581-D21C-10851271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E24115-DD16-1C3C-FBDB-56114DB53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E3B3E9-D819-C062-BEB2-C98B712B7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C10A-CED3-4B25-B296-6A1553CF3715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C5D4346-8226-A2D8-9DDE-603462B6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FAC299A-470B-F435-AD33-3D52F233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E6C-D77B-453E-9E39-A0A83CBE84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928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84F6C-B75F-CE68-F208-FEA8C719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06B449F-A692-8207-29C8-E4CF3456D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C531075-5A9D-7965-493D-7A1A2DB8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C10A-CED3-4B25-B296-6A1553CF3715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42B4BBE-6443-E370-367E-733E7545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4C205F-6ABE-8AC2-8144-2BB8DF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E6C-D77B-453E-9E39-A0A83CBE84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220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749C5-166C-3592-ECD8-30F4E1177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1B844A-AED7-7266-19A8-58A7597A9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75986D9-00F1-5A7F-8C4D-3E1B98147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C754C52-B14E-26F9-4AFE-1FC50C91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C10A-CED3-4B25-B296-6A1553CF3715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10BDE50-661B-0C8C-397C-1155F560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EC31C45-1278-3C65-4E45-BFC83E40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E6C-D77B-453E-9E39-A0A83CBE84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3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339A-2BF3-0AFD-A0EA-BA12D20E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E61BCC-E99C-CD1C-9382-CC71B526D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53F5472-F8AD-C749-1E66-63FA2C8C5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7A98FB0-7AE2-5F1C-2492-ED86F9228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52C647-51F8-3948-D3C2-A67285753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9B1B042-97D8-AE6B-0B54-4278F24D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C10A-CED3-4B25-B296-6A1553CF3715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A3EEFC1-A0A0-239D-0DDC-13A17209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A842689-97D4-913B-AF38-BF0DA6184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E6C-D77B-453E-9E39-A0A83CBE84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656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25FFD-E3B5-A62F-E95B-2D1513AD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FA50815-76E2-2F8F-D24D-AB444712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C10A-CED3-4B25-B296-6A1553CF3715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8EC55D1-9709-41B3-0C87-9BC65B76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BB3EBE1-5BD1-D0CF-3365-BD65C104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E6C-D77B-453E-9E39-A0A83CBE84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766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79E6ED1-284E-AC44-BF98-6054B86C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C10A-CED3-4B25-B296-6A1553CF3715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BA19D35-3559-676B-F9C3-AA575BB5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7A26881-16FC-6290-FCF4-1A44D958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E6C-D77B-453E-9E39-A0A83CBE84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122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CFE56-DC1B-021B-ADFA-239F65E3F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1641E4-8B92-2592-A1EA-EFCE526E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C2D71B-D05A-0EB3-EAAC-0CC0057EE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337113C-FA5C-FFC4-A705-F6388E55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C10A-CED3-4B25-B296-6A1553CF3715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D3FA36B-DFCE-2977-CFF9-DD91776B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CE4E80E-B031-59C6-9303-44AC6AE5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E6C-D77B-453E-9E39-A0A83CBE84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058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DB7E6-4299-1CE3-CF58-6424252FD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0721C43-041C-461D-5977-B3F2E5172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2C327CF-0786-5B47-E1F7-5257ED4D7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249905E-00C0-7B20-BA42-80487C530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C10A-CED3-4B25-B296-6A1553CF3715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8DD9008-E8DA-8C95-10F2-4EA28092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8052463-66E8-628C-C4B5-EA036FA2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E6C-D77B-453E-9E39-A0A83CBE84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835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52C294E-3CEB-1D97-C40D-50EA6229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0AACF0A-9E3B-1363-9C52-BB6BAFD31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404A711-F38A-9640-86F1-DF8692BBF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FC10A-CED3-4B25-B296-6A1553CF3715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0C35057-4FB1-4489-EF5F-4F81EBCE1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617D30-1718-E63C-BA9E-71CE4D9A4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15E6C-D77B-453E-9E39-A0A83CBE84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896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37490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3749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BBA2E-B701-4B0D-ACEE-1148B2E2CA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19AB3B8-BBB1-D855-E1B6-701709D7A9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936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758EF9-5A57-9B47-A3DB-A7D3CBBEC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75" y="100208"/>
            <a:ext cx="5955448" cy="940334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780674" y="1270534"/>
            <a:ext cx="5966698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Mundtlig beretning:</a:t>
            </a:r>
            <a:endParaRPr kumimoji="0" lang="da-DK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Formandsvalg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Seminar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Køb/Salg/Byggeri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Kommende arrangementer</a:t>
            </a:r>
          </a:p>
        </p:txBody>
      </p:sp>
    </p:spTree>
    <p:extLst>
      <p:ext uri="{BB962C8B-B14F-4D97-AF65-F5344CB8AC3E}">
        <p14:creationId xmlns:p14="http://schemas.microsoft.com/office/powerpoint/2010/main" val="155407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AAA9BA8-A266-CBE7-5B9C-2EFB0ED39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75" y="100208"/>
            <a:ext cx="5955448" cy="940334"/>
          </a:xfrm>
          <a:prstGeom prst="rect">
            <a:avLst/>
          </a:prstGeom>
        </p:spPr>
      </p:pic>
      <p:sp>
        <p:nvSpPr>
          <p:cNvPr id="3" name="Tekstboks 2">
            <a:extLst>
              <a:ext uri="{FF2B5EF4-FFF2-40B4-BE49-F238E27FC236}">
                <a16:creationId xmlns:a16="http://schemas.microsoft.com/office/drawing/2014/main" id="{20A2EA7F-A517-7A5B-382D-DCD9B50E79F8}"/>
              </a:ext>
            </a:extLst>
          </p:cNvPr>
          <p:cNvSpPr txBox="1"/>
          <p:nvPr/>
        </p:nvSpPr>
        <p:spPr>
          <a:xfrm>
            <a:off x="2398512" y="1707856"/>
            <a:ext cx="7394973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Formandsvalg:</a:t>
            </a:r>
            <a:endParaRPr kumimoji="0" lang="da-DK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muligheder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Blive eller stoppe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Valg i dag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Fremtidig bestyrelse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Drøftelse uden nuværende formand</a:t>
            </a:r>
          </a:p>
        </p:txBody>
      </p:sp>
    </p:spTree>
    <p:extLst>
      <p:ext uri="{BB962C8B-B14F-4D97-AF65-F5344CB8AC3E}">
        <p14:creationId xmlns:p14="http://schemas.microsoft.com/office/powerpoint/2010/main" val="159670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F25DE-C6D1-7AC5-2F4A-19B61152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226"/>
          </a:xfrm>
        </p:spPr>
        <p:txBody>
          <a:bodyPr>
            <a:normAutofit/>
          </a:bodyPr>
          <a:lstStyle/>
          <a:p>
            <a:r>
              <a:rPr lang="da-DK" sz="3200" b="1" dirty="0"/>
              <a:t>Målsætning/Strategi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44533-F303-48E2-4DE3-666FE20CF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96" y="6470269"/>
            <a:ext cx="2413000" cy="139700"/>
          </a:xfrm>
          <a:prstGeom prst="rect">
            <a:avLst/>
          </a:prstGeom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304A28BB-D23A-7D75-E342-2526F90A3DFA}"/>
              </a:ext>
            </a:extLst>
          </p:cNvPr>
          <p:cNvSpPr txBox="1">
            <a:spLocks/>
          </p:cNvSpPr>
          <p:nvPr/>
        </p:nvSpPr>
        <p:spPr>
          <a:xfrm>
            <a:off x="999309" y="1322351"/>
            <a:ext cx="7195457" cy="47843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Opfølgning Bestyrelsesseminar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Boligstrategi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Familier m. børn, Renoveringer, 900-1000 DKK/m</a:t>
            </a:r>
            <a:r>
              <a:rPr kumimoji="0" lang="da-DK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/år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Klimastrategi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 strategi med udgangspunkt i den gamle, læner sig op af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ProjectZero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Kommunikation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Beboerdemokrati, Ny hjemmeside, Kommunikationsmedarbejder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 Hoc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Administrationsbidrag, organisation, afdelingsmøde, Bestyrelseskompetencer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Totalrenoveringer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Råderetsarbejder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Ladestandere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04AEAB4-0D2C-5743-95FA-A4CC594CA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48294" y="3995774"/>
            <a:ext cx="4227724" cy="247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0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F25DE-C6D1-7AC5-2F4A-19B61152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226"/>
          </a:xfrm>
        </p:spPr>
        <p:txBody>
          <a:bodyPr>
            <a:normAutofit/>
          </a:bodyPr>
          <a:lstStyle/>
          <a:p>
            <a:r>
              <a:rPr lang="da-DK" sz="3200" b="1" dirty="0"/>
              <a:t>Målsætning/Strategi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44533-F303-48E2-4DE3-666FE20CF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96" y="6470269"/>
            <a:ext cx="2413000" cy="139700"/>
          </a:xfrm>
          <a:prstGeom prst="rect">
            <a:avLst/>
          </a:prstGeom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304A28BB-D23A-7D75-E342-2526F90A3DFA}"/>
              </a:ext>
            </a:extLst>
          </p:cNvPr>
          <p:cNvSpPr txBox="1">
            <a:spLocks/>
          </p:cNvSpPr>
          <p:nvPr/>
        </p:nvSpPr>
        <p:spPr>
          <a:xfrm>
            <a:off x="999309" y="1322351"/>
            <a:ext cx="7195457" cy="4784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Opfølgning Bestyrelsesseminar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Boligstrategi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Klimastrategi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Kommunikation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 Hoc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Totalrenoveringer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Screening, proces, udvalg, beslutningsproces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Råderetsarbejder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Opsamling af eksisterende, råderetskatalog, afgørelser 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Ladestandere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 virker, forslag på afdelingsmøder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a-DK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04AEAB4-0D2C-5743-95FA-A4CC594CA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48294" y="3995774"/>
            <a:ext cx="4227724" cy="247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6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AAA9BA8-A266-CBE7-5B9C-2EFB0ED39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75" y="100208"/>
            <a:ext cx="5955448" cy="940334"/>
          </a:xfrm>
          <a:prstGeom prst="rect">
            <a:avLst/>
          </a:prstGeom>
        </p:spPr>
      </p:pic>
      <p:sp>
        <p:nvSpPr>
          <p:cNvPr id="3" name="Tekstboks 2">
            <a:extLst>
              <a:ext uri="{FF2B5EF4-FFF2-40B4-BE49-F238E27FC236}">
                <a16:creationId xmlns:a16="http://schemas.microsoft.com/office/drawing/2014/main" id="{D2D97434-72E2-8819-2CCF-55D71787AFE0}"/>
              </a:ext>
            </a:extLst>
          </p:cNvPr>
          <p:cNvSpPr txBox="1"/>
          <p:nvPr/>
        </p:nvSpPr>
        <p:spPr>
          <a:xfrm>
            <a:off x="1762407" y="1620392"/>
            <a:ext cx="49311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Stormflod</a:t>
            </a:r>
            <a:endParaRPr kumimoji="0" lang="da-DK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Forsikring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Genhusning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Fremtidig forsikring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Plade med vandhøjde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37CC475-9499-39C2-F558-F5DFBF3EC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258" y="1207519"/>
            <a:ext cx="3263323" cy="394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9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AAA9BA8-A266-CBE7-5B9C-2EFB0ED39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75" y="100208"/>
            <a:ext cx="5955448" cy="940334"/>
          </a:xfrm>
          <a:prstGeom prst="rect">
            <a:avLst/>
          </a:prstGeom>
        </p:spPr>
      </p:pic>
      <p:sp>
        <p:nvSpPr>
          <p:cNvPr id="3" name="Tekstboks 2">
            <a:extLst>
              <a:ext uri="{FF2B5EF4-FFF2-40B4-BE49-F238E27FC236}">
                <a16:creationId xmlns:a16="http://schemas.microsoft.com/office/drawing/2014/main" id="{43F9417D-61B9-A604-5B23-41D56F9E09C8}"/>
              </a:ext>
            </a:extLst>
          </p:cNvPr>
          <p:cNvSpPr txBox="1"/>
          <p:nvPr/>
        </p:nvSpPr>
        <p:spPr>
          <a:xfrm>
            <a:off x="2875591" y="1326194"/>
            <a:ext cx="5548314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Køb/Salg/Byggeri</a:t>
            </a:r>
            <a:endParaRPr kumimoji="0" lang="da-DK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Køb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Intet aktuelt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Salg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Prins Henriks Avenue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Sydvang 4?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Byggeri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Møllegade Sønderborg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Ældreboliger Broager?</a:t>
            </a:r>
          </a:p>
        </p:txBody>
      </p:sp>
    </p:spTree>
    <p:extLst>
      <p:ext uri="{BB962C8B-B14F-4D97-AF65-F5344CB8AC3E}">
        <p14:creationId xmlns:p14="http://schemas.microsoft.com/office/powerpoint/2010/main" val="157138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9758EF9-5A57-9B47-A3DB-A7D3CBBEC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75" y="100208"/>
            <a:ext cx="5955448" cy="940334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2047724" y="1436660"/>
            <a:ext cx="7964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Kommende arrangementer </a:t>
            </a:r>
            <a:r>
              <a:rPr lang="da-DK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023/2024</a:t>
            </a:r>
          </a:p>
        </p:txBody>
      </p:sp>
      <p:sp>
        <p:nvSpPr>
          <p:cNvPr id="2" name="Tekstboks 1"/>
          <p:cNvSpPr txBox="1"/>
          <p:nvPr/>
        </p:nvSpPr>
        <p:spPr>
          <a:xfrm>
            <a:off x="1769525" y="2745636"/>
            <a:ext cx="763702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Ekstraordinært Repræsentantskabsmøde</a:t>
            </a:r>
          </a:p>
          <a:p>
            <a:pPr lvl="1">
              <a:defRPr/>
            </a:pPr>
            <a:r>
              <a:rPr lang="da-DK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 november</a:t>
            </a: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a-DK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Fælles afdelingskursus med NAB og Søbo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Lørdag den 27. januar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Afdelingsmøder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Uge 8, 10 og 11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575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758EF9-5A57-9B47-A3DB-A7D3CBBEC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75" y="100208"/>
            <a:ext cx="5955448" cy="940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t="3318" r="63363"/>
          <a:stretch/>
        </p:blipFill>
        <p:spPr bwMode="auto">
          <a:xfrm>
            <a:off x="3927565" y="2124891"/>
            <a:ext cx="3788229" cy="300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24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Office-tema</vt:lpstr>
      <vt:lpstr>PowerPoint-præsentation</vt:lpstr>
      <vt:lpstr>PowerPoint-præsentation</vt:lpstr>
      <vt:lpstr>PowerPoint-præsentation</vt:lpstr>
      <vt:lpstr>Målsætning/Strategi </vt:lpstr>
      <vt:lpstr>Målsætning/Strategi 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Anja Schmidt Hou</dc:creator>
  <cp:lastModifiedBy>Anja Schmidt Hou</cp:lastModifiedBy>
  <cp:revision>1</cp:revision>
  <dcterms:created xsi:type="dcterms:W3CDTF">2023-11-30T10:18:03Z</dcterms:created>
  <dcterms:modified xsi:type="dcterms:W3CDTF">2023-11-30T10:18:49Z</dcterms:modified>
</cp:coreProperties>
</file>